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387A60-E85B-440B-AAFB-A7996C87066B}" v="2" dt="2023-02-22T07:57:07.8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84EC7-95C7-78AE-BF01-CE31541869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00BB92-8524-9EFF-BB7B-D47D6DE960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82A32-01C4-164E-5129-116F40AED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DE3D3-9A8B-4CFF-A6D9-FDEB7FF1CB76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929BA-EDDD-958A-04E8-3EA2A217D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AF59E-AF21-64FC-D6EF-BD5FA3678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7F0A3-57EB-45F5-B646-13DB1575D3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3159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6A531-400B-7101-D452-170439D1E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6A0089-CDE2-4E47-611C-257B63859A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FBC7B-E840-C705-EAE2-A856C79B9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DE3D3-9A8B-4CFF-A6D9-FDEB7FF1CB76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D52A4-1BB2-B257-C097-D917C6883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14E7D-0C16-BBDE-CF57-F99A187AF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7F0A3-57EB-45F5-B646-13DB1575D3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5727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117036-865C-1641-154D-2B8F201BF6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EF9205-5091-2006-8FCA-446623486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5BECA-D99A-C313-135F-F1B3AE982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DE3D3-9A8B-4CFF-A6D9-FDEB7FF1CB76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8DCCDB-0BB9-D0EC-F1FD-F52AD0B52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B79B27-9E1A-CD0C-81D5-74B43AB04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7F0A3-57EB-45F5-B646-13DB1575D3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8625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63FC-7AB9-05A5-C7E1-C9CA56ED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C7FCA-A6CB-15CC-87BF-084D906F7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CFA4A1-99D1-10B2-1454-73379B2FE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DE3D3-9A8B-4CFF-A6D9-FDEB7FF1CB76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7C238-218C-0AF5-EEAF-5583981F0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FE9238-ED13-64DB-684E-A08335BE9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7F0A3-57EB-45F5-B646-13DB1575D3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1925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1A9F4-1E5C-8D19-54C6-B1DFDF65E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7B632-A60C-0EFA-FBB9-ACF365E63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1DF5F-780D-A574-D25C-B9D419A13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DE3D3-9A8B-4CFF-A6D9-FDEB7FF1CB76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B845B-C17F-4090-AA37-7BB2C6859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74825-3630-6582-0279-375C4EB3D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7F0A3-57EB-45F5-B646-13DB1575D3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8590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2CE45-0140-77FC-2A73-4E65D82FA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5D695-24DB-5549-D8CF-B39B39B485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FCBBA7-C564-3D54-3618-AD6C03176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5BC0C7-DB72-FCEC-1B4F-A6AF62341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DE3D3-9A8B-4CFF-A6D9-FDEB7FF1CB76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FA1317-3F53-D11E-8E3A-E9A843300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E9E485-DF08-5852-AF72-96DA1EFFD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7F0A3-57EB-45F5-B646-13DB1575D3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2153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2EB1-C943-8301-F45B-E3CB2E3BA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15D8A5-3837-61A0-8F14-9DCE3286D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5A14FC-884E-B90E-6ADC-43E624E015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49544D-FEEB-A94B-1873-8EB784F333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74933D-CC55-7999-762E-B8294E3DC9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7F0F47-5A23-951F-6434-25ED077E7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DE3D3-9A8B-4CFF-A6D9-FDEB7FF1CB76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6B188A-6562-6307-1882-5DCE52512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2ECE1A-5DDF-79FC-72BC-5FD4719A4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7F0A3-57EB-45F5-B646-13DB1575D3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2719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2BC90-91A1-B15E-6D5B-2D0BA8F22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32FD3F-8472-D281-5185-287B5C9FD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DE3D3-9A8B-4CFF-A6D9-FDEB7FF1CB76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5311F6-D2E9-3F07-0045-B7001641F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67006-0C85-A241-87B7-5A8965E46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7F0A3-57EB-45F5-B646-13DB1575D3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0651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D7A53B-4FE1-D1BD-58F3-FA110B96D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DE3D3-9A8B-4CFF-A6D9-FDEB7FF1CB76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6FFB60-D824-BC3D-C292-CB5689DD8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F27E5-A576-59CF-5F60-C14F7E2F1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7F0A3-57EB-45F5-B646-13DB1575D3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2416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505C3-2A80-5FE7-0DDB-CC062456C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A294D-94A7-C0A7-72D1-FAD3E1B03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C253C7-499A-F5FC-829C-5E84C58201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4E8CCA-DE11-A97A-AE62-BD6EDE4A0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DE3D3-9A8B-4CFF-A6D9-FDEB7FF1CB76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E8F913-D827-DC14-E454-1E6732AD3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1914E-C2EF-5FE8-26C7-2DCCC8A92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7F0A3-57EB-45F5-B646-13DB1575D3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4035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E5265-04BE-EA84-0D42-D89583F92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9A9196-D762-4FEE-52F5-FB44DC2BC9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10F33-1D3C-91E3-59CE-7C9D16847E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C30AED-FD6E-C559-5064-6458535C1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DE3D3-9A8B-4CFF-A6D9-FDEB7FF1CB76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27954B-D78F-61B5-1A6B-B9C25641A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C64B7C-8411-3C85-EFBA-38BB6681D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7F0A3-57EB-45F5-B646-13DB1575D3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1429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C176F3-6630-251B-A20E-3116D2D9D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646A1-7F64-5F7A-1C35-0747B07036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FF30D-79E3-8145-E336-9E0BAC1ED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2DE3D3-9A8B-4CFF-A6D9-FDEB7FF1CB76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9F71E-A228-18BE-D623-9A00A0C3AC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0965C-26FC-F4F8-E168-FFB48F472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7F0A3-57EB-45F5-B646-13DB1575D3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9222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0B467-26B9-4142-6FD5-6913A24E5B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Layouts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D77D45-26D8-D60D-B562-D0E7901259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err="1"/>
              <a:t>RanaD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0221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18606-0D18-5C2C-1FD5-4A4C9975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Grid Layout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8EC685-DCB2-CBA4-4826-BAEC63B3C1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08221"/>
            <a:ext cx="8096666" cy="24258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4EB5E6-EF0A-6485-A4C3-6673DEE6B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08827"/>
            <a:ext cx="7950609" cy="290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64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6FE8-487C-394A-39B3-C6480F237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Property Elements in Grid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E3ED71-D75F-EAE0-58E4-25191ED785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34859"/>
            <a:ext cx="7493385" cy="271158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6184C2-B4DB-17FE-B6EE-07F6030EC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24203"/>
            <a:ext cx="4438878" cy="236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58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7243D-B56E-ECEC-B023-EA8298BCB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Grid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C4F98-56D1-EFF7-0DD4-1B09BA805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9C7461A-19F6-D856-E318-AADBF54ECD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5012164"/>
              </p:ext>
            </p:extLst>
          </p:nvPr>
        </p:nvGraphicFramePr>
        <p:xfrm>
          <a:off x="3475990" y="3058478"/>
          <a:ext cx="3077210" cy="1157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955800" imgH="478800" progId="Package">
                  <p:embed/>
                </p:oleObj>
              </mc:Choice>
              <mc:Fallback>
                <p:oleObj name="Packager Shell Object" showAsIcon="1" r:id="rId2" imgW="955800" imgH="478800" progId="Packag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39C7461A-19F6-D856-E318-AADBF54ECD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75990" y="3058478"/>
                        <a:ext cx="3077210" cy="11579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7574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FB71F-1900-8486-69DD-27C488DE3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Layouts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CAE9F-DFF1-2BD4-E8D2-D873AD6E4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Layouts arrange visual elements on the screen.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7CD73-0D03-3812-EC2E-9561D2717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40" y="2377864"/>
            <a:ext cx="2521080" cy="41150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4D95E5-CABE-3EC6-EDBC-AB2F121E4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280" y="2352462"/>
            <a:ext cx="2578233" cy="41404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D5878A-6000-CF81-4882-B683FC79F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65917"/>
            <a:ext cx="2533780" cy="40832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EF029F-DF92-70DF-4EF5-D9D75CBFFC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9749" y="2152804"/>
            <a:ext cx="2692538" cy="421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10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84A67-587A-D002-E70E-6D6EF35A1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StackLayout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D9639C-C77E-B514-607D-C68C68311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4884" y="1690688"/>
            <a:ext cx="5073911" cy="179714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B18E88-0A3E-088F-3F1D-68E839F5D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58" y="3705793"/>
            <a:ext cx="7664844" cy="261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18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BDCD2-E00D-1EDE-91DA-E734AE75B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Fill the parent container default in Stack layout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86A8E2-1D61-E69D-1739-F0BFCC4A37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9126" y="2629623"/>
            <a:ext cx="7753748" cy="2743341"/>
          </a:xfrm>
        </p:spPr>
      </p:pic>
    </p:spTree>
    <p:extLst>
      <p:ext uri="{BB962C8B-B14F-4D97-AF65-F5344CB8AC3E}">
        <p14:creationId xmlns:p14="http://schemas.microsoft.com/office/powerpoint/2010/main" val="1454812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CE6F2-33D4-D16A-E050-B797ED60A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Stacklayout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A7E8B8-46E6-1CC6-AFAE-2D88037904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2154" y="2607397"/>
            <a:ext cx="7607691" cy="2787793"/>
          </a:xfrm>
        </p:spPr>
      </p:pic>
    </p:spTree>
    <p:extLst>
      <p:ext uri="{BB962C8B-B14F-4D97-AF65-F5344CB8AC3E}">
        <p14:creationId xmlns:p14="http://schemas.microsoft.com/office/powerpoint/2010/main" val="1071913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484C1-1ED7-B6A7-5728-57591C2BC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Space and </a:t>
            </a:r>
            <a:r>
              <a:rPr lang="en-IN" dirty="0" err="1"/>
              <a:t>pading</a:t>
            </a:r>
            <a:r>
              <a:rPr lang="en-IN" dirty="0"/>
              <a:t> </a:t>
            </a:r>
            <a:r>
              <a:rPr lang="en-IN" dirty="0" err="1"/>
              <a:t>stacklayout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F4DFE4-E31B-C75E-0C5A-1DAB97E64C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914" y="1330417"/>
            <a:ext cx="7239372" cy="257823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1581A3-BD94-9AF7-10A5-B5D944ED6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25" y="3908651"/>
            <a:ext cx="6445435" cy="262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145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8F2A3-CDA9-1EB1-205D-772BBF601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Stacklayout</a:t>
            </a:r>
            <a:r>
              <a:rPr lang="en-IN" dirty="0"/>
              <a:t> within </a:t>
            </a:r>
            <a:r>
              <a:rPr lang="en-IN" dirty="0" err="1"/>
              <a:t>StackLayout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473484-D478-39C8-F5BE-23FF9B7129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7848" y="2254954"/>
            <a:ext cx="7836303" cy="3492679"/>
          </a:xfrm>
        </p:spPr>
      </p:pic>
    </p:spTree>
    <p:extLst>
      <p:ext uri="{BB962C8B-B14F-4D97-AF65-F5344CB8AC3E}">
        <p14:creationId xmlns:p14="http://schemas.microsoft.com/office/powerpoint/2010/main" val="3623487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EBFB-BFA9-121C-EBFD-EA33BF9C4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StackLayout</a:t>
            </a:r>
            <a:r>
              <a:rPr lang="en-IN" dirty="0"/>
              <a:t> in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BEB3A9-4FC9-9B0C-4E4F-D3F0E57C9F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6102" y="1669960"/>
            <a:ext cx="7478536" cy="2729320"/>
          </a:xfrm>
        </p:spPr>
      </p:pic>
    </p:spTree>
    <p:extLst>
      <p:ext uri="{BB962C8B-B14F-4D97-AF65-F5344CB8AC3E}">
        <p14:creationId xmlns:p14="http://schemas.microsoft.com/office/powerpoint/2010/main" val="1161800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FE78-7066-D670-4F8C-8E61F38E4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Assignments for </a:t>
            </a:r>
            <a:r>
              <a:rPr lang="en-IN" dirty="0" err="1"/>
              <a:t>StackLayout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A8683-DECD-C18F-EDF9-76007B50B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9B6951D-4D57-FA58-9C1A-84B38166F5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2605725"/>
              </p:ext>
            </p:extLst>
          </p:nvPr>
        </p:nvGraphicFramePr>
        <p:xfrm>
          <a:off x="2407920" y="3189287"/>
          <a:ext cx="139700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1396440" imgH="478800" progId="Package">
                  <p:embed/>
                </p:oleObj>
              </mc:Choice>
              <mc:Fallback>
                <p:oleObj name="Packager Shell Object" showAsIcon="1" r:id="rId2" imgW="1396440" imgH="478800" progId="Packag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09B6951D-4D57-FA58-9C1A-84B38166F5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07920" y="3189287"/>
                        <a:ext cx="1397000" cy="479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1965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42</Words>
  <Application>Microsoft Office PowerPoint</Application>
  <PresentationFormat>Widescreen</PresentationFormat>
  <Paragraphs>14</Paragraphs>
  <Slides>12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Package</vt:lpstr>
      <vt:lpstr>Layouts</vt:lpstr>
      <vt:lpstr>Layouts</vt:lpstr>
      <vt:lpstr>StackLayout</vt:lpstr>
      <vt:lpstr>Fill the parent container default in Stack layout</vt:lpstr>
      <vt:lpstr>Stacklayout</vt:lpstr>
      <vt:lpstr>Space and pading stacklayout</vt:lpstr>
      <vt:lpstr>Stacklayout within StackLayout</vt:lpstr>
      <vt:lpstr>StackLayout in code</vt:lpstr>
      <vt:lpstr>Assignments for StackLayout</vt:lpstr>
      <vt:lpstr>Grid Layout</vt:lpstr>
      <vt:lpstr>Property Elements in Grid</vt:lpstr>
      <vt:lpstr>Grid Assignment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Layouts</dc:title>
  <dc:creator>Rana De</dc:creator>
  <cp:lastModifiedBy>Rana De</cp:lastModifiedBy>
  <cp:revision>1</cp:revision>
  <dcterms:created xsi:type="dcterms:W3CDTF">2023-02-20T17:20:43Z</dcterms:created>
  <dcterms:modified xsi:type="dcterms:W3CDTF">2023-02-22T07:57:18Z</dcterms:modified>
</cp:coreProperties>
</file>